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F1432-5D93-421E-95A5-D607DEDC6697}" type="datetimeFigureOut">
              <a:rPr lang="en-IN" smtClean="0"/>
              <a:t>06-01-2022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76D9451-E2C8-47E7-9B0C-2B1283899A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4664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F1432-5D93-421E-95A5-D607DEDC6697}" type="datetimeFigureOut">
              <a:rPr lang="en-IN" smtClean="0"/>
              <a:t>06-01-2022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6D9451-E2C8-47E7-9B0C-2B1283899A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3700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F1432-5D93-421E-95A5-D607DEDC6697}" type="datetimeFigureOut">
              <a:rPr lang="en-IN" smtClean="0"/>
              <a:t>06-01-2022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6D9451-E2C8-47E7-9B0C-2B1283899A01}" type="slidenum">
              <a:rPr lang="en-IN" smtClean="0"/>
              <a:t>‹#›</a:t>
            </a:fld>
            <a:endParaRPr lang="en-IN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1700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F1432-5D93-421E-95A5-D607DEDC6697}" type="datetimeFigureOut">
              <a:rPr lang="en-IN" smtClean="0"/>
              <a:t>06-01-2022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6D9451-E2C8-47E7-9B0C-2B1283899A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38536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F1432-5D93-421E-95A5-D607DEDC6697}" type="datetimeFigureOut">
              <a:rPr lang="en-IN" smtClean="0"/>
              <a:t>06-01-2022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6D9451-E2C8-47E7-9B0C-2B1283899A01}" type="slidenum">
              <a:rPr lang="en-IN" smtClean="0"/>
              <a:t>‹#›</a:t>
            </a:fld>
            <a:endParaRPr lang="en-IN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80072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F1432-5D93-421E-95A5-D607DEDC6697}" type="datetimeFigureOut">
              <a:rPr lang="en-IN" smtClean="0"/>
              <a:t>06-01-2022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6D9451-E2C8-47E7-9B0C-2B1283899A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97956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F1432-5D93-421E-95A5-D607DEDC6697}" type="datetimeFigureOut">
              <a:rPr lang="en-IN" smtClean="0"/>
              <a:t>06-01-2022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9451-E2C8-47E7-9B0C-2B1283899A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597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F1432-5D93-421E-95A5-D607DEDC6697}" type="datetimeFigureOut">
              <a:rPr lang="en-IN" smtClean="0"/>
              <a:t>06-01-2022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9451-E2C8-47E7-9B0C-2B1283899A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9598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F1432-5D93-421E-95A5-D607DEDC6697}" type="datetimeFigureOut">
              <a:rPr lang="en-IN" smtClean="0"/>
              <a:t>06-01-2022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9451-E2C8-47E7-9B0C-2B1283899A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8157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F1432-5D93-421E-95A5-D607DEDC6697}" type="datetimeFigureOut">
              <a:rPr lang="en-IN" smtClean="0"/>
              <a:t>06-01-2022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76D9451-E2C8-47E7-9B0C-2B1283899A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22744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F1432-5D93-421E-95A5-D607DEDC6697}" type="datetimeFigureOut">
              <a:rPr lang="en-IN" smtClean="0"/>
              <a:t>06-01-2022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76D9451-E2C8-47E7-9B0C-2B1283899A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5695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F1432-5D93-421E-95A5-D607DEDC6697}" type="datetimeFigureOut">
              <a:rPr lang="en-IN" smtClean="0"/>
              <a:t>06-01-2022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76D9451-E2C8-47E7-9B0C-2B1283899A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3393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F1432-5D93-421E-95A5-D607DEDC6697}" type="datetimeFigureOut">
              <a:rPr lang="en-IN" smtClean="0"/>
              <a:t>06-01-2022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9451-E2C8-47E7-9B0C-2B1283899A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76047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F1432-5D93-421E-95A5-D607DEDC6697}" type="datetimeFigureOut">
              <a:rPr lang="en-IN" smtClean="0"/>
              <a:t>06-01-2022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9451-E2C8-47E7-9B0C-2B1283899A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224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F1432-5D93-421E-95A5-D607DEDC6697}" type="datetimeFigureOut">
              <a:rPr lang="en-IN" smtClean="0"/>
              <a:t>06-01-2022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D9451-E2C8-47E7-9B0C-2B1283899A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96533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F1432-5D93-421E-95A5-D607DEDC6697}" type="datetimeFigureOut">
              <a:rPr lang="en-IN" smtClean="0"/>
              <a:t>06-01-2022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76D9451-E2C8-47E7-9B0C-2B1283899A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475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F1432-5D93-421E-95A5-D607DEDC6697}" type="datetimeFigureOut">
              <a:rPr lang="en-IN" smtClean="0"/>
              <a:t>06-01-2022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76D9451-E2C8-47E7-9B0C-2B1283899A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1923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01FC6-B6EA-4B76-AE7B-B9B6453AE8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7.1.3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6A819-11E0-4CB6-836F-F68D886A3F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1600" y="4783667"/>
            <a:ext cx="8863012" cy="1119995"/>
          </a:xfrm>
        </p:spPr>
        <p:txBody>
          <a:bodyPr>
            <a:normAutofit/>
          </a:bodyPr>
          <a:lstStyle/>
          <a:p>
            <a:r>
              <a:rPr lang="en-IN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F</a:t>
            </a:r>
            <a:r>
              <a:rPr lang="en-IN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acilities in the institution for the Management of the degradable and non-degradable waste</a:t>
            </a:r>
            <a:endParaRPr lang="en-IN" sz="3200" b="1" dirty="0"/>
          </a:p>
        </p:txBody>
      </p:sp>
    </p:spTree>
    <p:extLst>
      <p:ext uri="{BB962C8B-B14F-4D97-AF65-F5344CB8AC3E}">
        <p14:creationId xmlns:p14="http://schemas.microsoft.com/office/powerpoint/2010/main" val="3385073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393DB-8434-41F2-B802-79D6458CE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E- waste handing over to Thane Municipal Corporation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4256F1E-1FB4-47FC-9122-B7958AF6AC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746" y="1690688"/>
            <a:ext cx="5780375" cy="4351338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2FC3E58-1CBB-4E9D-8625-F28AB5D216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9121" y="1753424"/>
            <a:ext cx="5449047" cy="4288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386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F9BEB-C090-40A5-9371-5B737FEE4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9267" y="618067"/>
            <a:ext cx="8905345" cy="1286933"/>
          </a:xfrm>
        </p:spPr>
        <p:txBody>
          <a:bodyPr>
            <a:normAutofit/>
          </a:bodyPr>
          <a:lstStyle/>
          <a:p>
            <a:r>
              <a:rPr lang="en-IN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E-waste management </a:t>
            </a:r>
            <a:br>
              <a:rPr lang="en-IN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4FC70B7-9F48-4E18-8B42-057F9101B1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712" y="2003425"/>
            <a:ext cx="5112576" cy="4351338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5CA8C1A-6A8F-4418-BD7A-06F08656946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2" t="23979" r="2263" b="43872"/>
          <a:stretch/>
        </p:blipFill>
        <p:spPr>
          <a:xfrm>
            <a:off x="6375399" y="2003425"/>
            <a:ext cx="5112576" cy="427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79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82137-EFC2-4888-A6B9-CA0DF8ED0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Solid waste Management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ACD9695-A1A1-4659-BF27-A17B3C4B78B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7733" y="1540933"/>
            <a:ext cx="5054600" cy="5223933"/>
          </a:xfrm>
        </p:spPr>
      </p:pic>
    </p:spTree>
    <p:extLst>
      <p:ext uri="{BB962C8B-B14F-4D97-AF65-F5344CB8AC3E}">
        <p14:creationId xmlns:p14="http://schemas.microsoft.com/office/powerpoint/2010/main" val="1895837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872AC-4CE9-4A33-90CD-CDEB953C7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Hazardous chemical waste management – </a:t>
            </a:r>
            <a:r>
              <a:rPr lang="en-IN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Fuminghood</a:t>
            </a:r>
            <a:endParaRPr lang="en-IN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AFCF414-4799-41F5-AABE-BEA9777FA7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800" y="1557867"/>
            <a:ext cx="7137399" cy="5037666"/>
          </a:xfrm>
        </p:spPr>
      </p:pic>
    </p:spTree>
    <p:extLst>
      <p:ext uri="{BB962C8B-B14F-4D97-AF65-F5344CB8AC3E}">
        <p14:creationId xmlns:p14="http://schemas.microsoft.com/office/powerpoint/2010/main" val="725420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1D3361B-0297-4A56-8B01-1581B1CA03AA}"/>
              </a:ext>
            </a:extLst>
          </p:cNvPr>
          <p:cNvSpPr txBox="1"/>
          <p:nvPr/>
        </p:nvSpPr>
        <p:spPr>
          <a:xfrm>
            <a:off x="2599265" y="1111103"/>
            <a:ext cx="8805333" cy="34036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IN" sz="2800" dirty="0"/>
              <a:t>These facilities have been clicked in the year 2021 as the college was closed due to the Covid Pandemic in the year 20-21. These facilities are there in the college since last NAAC Cycle.</a:t>
            </a:r>
          </a:p>
        </p:txBody>
      </p:sp>
    </p:spTree>
    <p:extLst>
      <p:ext uri="{BB962C8B-B14F-4D97-AF65-F5344CB8AC3E}">
        <p14:creationId xmlns:p14="http://schemas.microsoft.com/office/powerpoint/2010/main" val="177962211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</TotalTime>
  <Words>70</Words>
  <Application>Microsoft Office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Century Gothic</vt:lpstr>
      <vt:lpstr>Times New Roman</vt:lpstr>
      <vt:lpstr>Wingdings 3</vt:lpstr>
      <vt:lpstr>Wisp</vt:lpstr>
      <vt:lpstr>7.1.3</vt:lpstr>
      <vt:lpstr>E- waste handing over to Thane Municipal Corporation</vt:lpstr>
      <vt:lpstr>E-waste management  </vt:lpstr>
      <vt:lpstr>Solid waste Management</vt:lpstr>
      <vt:lpstr>Hazardous chemical waste management – Fuminghood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7.1.3</dc:title>
  <dc:creator>Prashant M</dc:creator>
  <cp:lastModifiedBy>Prashant M</cp:lastModifiedBy>
  <cp:revision>6</cp:revision>
  <dcterms:created xsi:type="dcterms:W3CDTF">2021-12-27T13:05:03Z</dcterms:created>
  <dcterms:modified xsi:type="dcterms:W3CDTF">2022-01-06T11:43:27Z</dcterms:modified>
</cp:coreProperties>
</file>